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1841" r:id="rId5"/>
    <p:sldId id="1842"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6571" autoAdjust="0"/>
  </p:normalViewPr>
  <p:slideViewPr>
    <p:cSldViewPr snapToGrid="0" showGuides="1">
      <p:cViewPr varScale="1">
        <p:scale>
          <a:sx n="84" d="100"/>
          <a:sy n="84" d="100"/>
        </p:scale>
        <p:origin x="576"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4/28/2024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4/28/2024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384195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339541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spTree>
    <p:extLst>
      <p:ext uri="{BB962C8B-B14F-4D97-AF65-F5344CB8AC3E}">
        <p14:creationId xmlns:p14="http://schemas.microsoft.com/office/powerpoint/2010/main" val="119453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spTree>
    <p:extLst>
      <p:ext uri="{BB962C8B-B14F-4D97-AF65-F5344CB8AC3E}">
        <p14:creationId xmlns:p14="http://schemas.microsoft.com/office/powerpoint/2010/main" val="364393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fortranwiki.org/fortran/show/Tool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5686426"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22.tiff"/><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899A1-429E-B0B0-275E-A794173AC55B}"/>
              </a:ext>
            </a:extLst>
          </p:cNvPr>
          <p:cNvSpPr>
            <a:spLocks noGrp="1"/>
          </p:cNvSpPr>
          <p:nvPr>
            <p:ph type="ctrTitle"/>
          </p:nvPr>
        </p:nvSpPr>
        <p:spPr/>
        <p:txBody>
          <a:bodyPr/>
          <a:lstStyle/>
          <a:p>
            <a:r>
              <a:rPr lang="en-US" dirty="0"/>
              <a:t>Documentation</a:t>
            </a:r>
          </a:p>
        </p:txBody>
      </p:sp>
      <p:sp>
        <p:nvSpPr>
          <p:cNvPr id="5" name="Text Placeholder 4">
            <a:extLst>
              <a:ext uri="{FF2B5EF4-FFF2-40B4-BE49-F238E27FC236}">
                <a16:creationId xmlns:a16="http://schemas.microsoft.com/office/drawing/2014/main" id="{68E42CB8-18B1-F2E7-8C04-39F155F76E22}"/>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3FDF8C59-3560-6FD4-6280-9068B7EE31F1}"/>
              </a:ext>
            </a:extLst>
          </p:cNvPr>
          <p:cNvSpPr>
            <a:spLocks noGrp="1"/>
          </p:cNvSpPr>
          <p:nvPr>
            <p:ph type="body" sz="quarter" idx="11"/>
          </p:nvPr>
        </p:nvSpPr>
        <p:spPr>
          <a:xfrm>
            <a:off x="3176924" y="2085870"/>
            <a:ext cx="2034531" cy="424732"/>
          </a:xfrm>
        </p:spPr>
        <p:txBody>
          <a:bodyPr/>
          <a:lstStyle/>
          <a:p>
            <a:r>
              <a:rPr lang="en-US" dirty="0"/>
              <a:t>Anshu Dubey</a:t>
            </a:r>
          </a:p>
        </p:txBody>
      </p:sp>
      <p:sp>
        <p:nvSpPr>
          <p:cNvPr id="7" name="Text Placeholder 6">
            <a:extLst>
              <a:ext uri="{FF2B5EF4-FFF2-40B4-BE49-F238E27FC236}">
                <a16:creationId xmlns:a16="http://schemas.microsoft.com/office/drawing/2014/main" id="{91D0D734-9128-57CC-13BD-9C0957AB5719}"/>
              </a:ext>
            </a:extLst>
          </p:cNvPr>
          <p:cNvSpPr>
            <a:spLocks noGrp="1"/>
          </p:cNvSpPr>
          <p:nvPr>
            <p:ph type="body" sz="quarter" idx="12"/>
          </p:nvPr>
        </p:nvSpPr>
        <p:spPr>
          <a:xfrm>
            <a:off x="5198781" y="2134517"/>
            <a:ext cx="1690167" cy="376085"/>
          </a:xfrm>
        </p:spPr>
        <p:txBody>
          <a:bodyPr/>
          <a:lstStyle/>
          <a:p>
            <a:r>
              <a:rPr lang="en-US" dirty="0"/>
              <a:t>(she/her)</a:t>
            </a:r>
          </a:p>
        </p:txBody>
      </p:sp>
      <p:sp>
        <p:nvSpPr>
          <p:cNvPr id="8" name="Text Placeholder 7">
            <a:extLst>
              <a:ext uri="{FF2B5EF4-FFF2-40B4-BE49-F238E27FC236}">
                <a16:creationId xmlns:a16="http://schemas.microsoft.com/office/drawing/2014/main" id="{9FC6DEB6-5505-3022-0A73-4830358DBE69}"/>
              </a:ext>
            </a:extLst>
          </p:cNvPr>
          <p:cNvSpPr>
            <a:spLocks noGrp="1"/>
          </p:cNvSpPr>
          <p:nvPr>
            <p:ph type="body" sz="quarter" idx="13"/>
          </p:nvPr>
        </p:nvSpPr>
        <p:spPr/>
        <p:txBody>
          <a:bodyPr/>
          <a:lstStyle/>
          <a:p>
            <a:r>
              <a:rPr lang="en-US" dirty="0"/>
              <a:t>Argonne National Laboratory</a:t>
            </a:r>
          </a:p>
        </p:txBody>
      </p:sp>
      <p:sp>
        <p:nvSpPr>
          <p:cNvPr id="9" name="Text Placeholder 8">
            <a:extLst>
              <a:ext uri="{FF2B5EF4-FFF2-40B4-BE49-F238E27FC236}">
                <a16:creationId xmlns:a16="http://schemas.microsoft.com/office/drawing/2014/main" id="{6C10639C-A1A8-51C1-6AB9-3728DAE6B799}"/>
              </a:ext>
            </a:extLst>
          </p:cNvPr>
          <p:cNvSpPr>
            <a:spLocks noGrp="1"/>
          </p:cNvSpPr>
          <p:nvPr>
            <p:ph type="body" sz="quarter" idx="14"/>
          </p:nvPr>
        </p:nvSpPr>
        <p:spPr/>
        <p:txBody>
          <a:bodyPr/>
          <a:lstStyle/>
          <a:p>
            <a:r>
              <a:rPr lang="en-US" dirty="0"/>
              <a:t>Better Scientific Software tutorial @ ISC24</a:t>
            </a:r>
          </a:p>
        </p:txBody>
      </p:sp>
      <p:sp>
        <p:nvSpPr>
          <p:cNvPr id="10" name="Text Placeholder 9">
            <a:extLst>
              <a:ext uri="{FF2B5EF4-FFF2-40B4-BE49-F238E27FC236}">
                <a16:creationId xmlns:a16="http://schemas.microsoft.com/office/drawing/2014/main" id="{65B84D5A-B30A-F0DC-60CA-E3A5B8D81C01}"/>
              </a:ext>
            </a:extLst>
          </p:cNvPr>
          <p:cNvSpPr>
            <a:spLocks noGrp="1"/>
          </p:cNvSpPr>
          <p:nvPr>
            <p:ph type="body" sz="quarter" idx="15"/>
          </p:nvPr>
        </p:nvSpPr>
        <p:spPr>
          <a:xfrm>
            <a:off x="3176924" y="3792588"/>
            <a:ext cx="8292316" cy="646331"/>
          </a:xfrm>
        </p:spPr>
        <p:txBody>
          <a:bodyPr/>
          <a:lstStyle/>
          <a:p>
            <a:r>
              <a:rPr lang="en-US" sz="2000" dirty="0"/>
              <a:t>Contributors: Anshu Dubey (ANL), David Bernholdt (ORNL), Miranda Mundt (SNL)</a:t>
            </a:r>
          </a:p>
        </p:txBody>
      </p:sp>
    </p:spTree>
    <p:extLst>
      <p:ext uri="{BB962C8B-B14F-4D97-AF65-F5344CB8AC3E}">
        <p14:creationId xmlns:p14="http://schemas.microsoft.com/office/powerpoint/2010/main" val="2703293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a:t>
            </a:r>
            <a:r>
              <a:rPr lang="en-US"/>
              <a:t>with exemplars </a:t>
            </a:r>
            <a:r>
              <a:rPr lang="en-US" dirty="0"/>
              <a:t>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a:t>
            </a:r>
            <a:r>
              <a:rPr lang="en-US" dirty="0">
                <a:hlinkClick r:id="rId2"/>
              </a:rPr>
              <a:t>https://fortranwiki.org/fortran/show</a:t>
            </a:r>
            <a:r>
              <a:rPr lang="en-US">
                <a:hlinkClick r:id="rId2"/>
              </a:rPr>
              <a:t>/Tools</a:t>
            </a:r>
            <a:endParaRPr lang="en-US"/>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Better Scientific Software tutorial, in ISC High Performance (ISC24), Hamburg, Germany, and online, 2024. DOI: </a:t>
            </a:r>
            <a:r>
              <a:rPr lang="en-US" sz="1600" b="0" i="0" u="none" strike="noStrike" dirty="0">
                <a:solidFill>
                  <a:srgbClr val="2A7AE2"/>
                </a:solidFill>
                <a:effectLst/>
                <a:latin typeface="+mn-lt"/>
                <a:hlinkClick r:id="rId4"/>
              </a:rPr>
              <a:t>10.6084/m9.figshare.25686426</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a:t>
            </a:r>
            <a:r>
              <a:rPr lang="en-US" dirty="0">
                <a:sym typeface="Wingdings" panose="05000000000000000000" pitchFamily="2" charset="2"/>
              </a:rPr>
              <a:t></a:t>
            </a:r>
            <a:r>
              <a:rPr lang="en-US" dirty="0"/>
              <a: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3156</TotalTime>
  <Words>3344</Words>
  <Application>Microsoft Office PowerPoint</Application>
  <PresentationFormat>Custom</PresentationFormat>
  <Paragraphs>346</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Cordia New</vt:lpstr>
      <vt:lpstr>Courier New</vt:lpstr>
      <vt:lpstr>Times</vt:lpstr>
      <vt:lpstr>Wingdings</vt:lpstr>
      <vt:lpstr>Presentations (Wide Screen)</vt:lpstr>
      <vt:lpstr>Documentation</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406</cp:revision>
  <cp:lastPrinted>2017-11-02T18:35:01Z</cp:lastPrinted>
  <dcterms:created xsi:type="dcterms:W3CDTF">2018-11-06T17:28:56Z</dcterms:created>
  <dcterms:modified xsi:type="dcterms:W3CDTF">2024-04-28T16:44:55Z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